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354" r:id="rId3"/>
    <p:sldId id="31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88A27B92-831F-43D1-A783-3AD1DF946542}"/>
    <pc:docChg chg="delSld modSld">
      <pc:chgData name="Yudithia Ardiyani" userId="245c17805d01a989" providerId="LiveId" clId="{88A27B92-831F-43D1-A783-3AD1DF946542}" dt="2023-07-24T06:32:46.969" v="24" actId="47"/>
      <pc:docMkLst>
        <pc:docMk/>
      </pc:docMkLst>
      <pc:sldChg chg="modSp mod">
        <pc:chgData name="Yudithia Ardiyani" userId="245c17805d01a989" providerId="LiveId" clId="{88A27B92-831F-43D1-A783-3AD1DF946542}" dt="2023-07-24T06:32:28.562" v="13" actId="20577"/>
        <pc:sldMkLst>
          <pc:docMk/>
          <pc:sldMk cId="4002821068" sldId="257"/>
        </pc:sldMkLst>
        <pc:spChg chg="mod">
          <ac:chgData name="Yudithia Ardiyani" userId="245c17805d01a989" providerId="LiveId" clId="{88A27B92-831F-43D1-A783-3AD1DF946542}" dt="2023-07-24T06:32:28.562" v="13" actId="20577"/>
          <ac:spMkLst>
            <pc:docMk/>
            <pc:sldMk cId="4002821068" sldId="257"/>
            <ac:spMk id="2" creationId="{00000000-0000-0000-0000-000000000000}"/>
          </ac:spMkLst>
        </pc:spChg>
        <pc:spChg chg="mod">
          <ac:chgData name="Yudithia Ardiyani" userId="245c17805d01a989" providerId="LiveId" clId="{88A27B92-831F-43D1-A783-3AD1DF946542}" dt="2023-07-24T06:32:23.147" v="11" actId="20577"/>
          <ac:spMkLst>
            <pc:docMk/>
            <pc:sldMk cId="4002821068" sldId="257"/>
            <ac:spMk id="11" creationId="{80418B65-A856-46B4-9CBB-DC7DDC88040D}"/>
          </ac:spMkLst>
        </pc:spChg>
      </pc:sldChg>
      <pc:sldChg chg="del">
        <pc:chgData name="Yudithia Ardiyani" userId="245c17805d01a989" providerId="LiveId" clId="{88A27B92-831F-43D1-A783-3AD1DF946542}" dt="2023-07-24T06:32:34.040" v="14" actId="47"/>
        <pc:sldMkLst>
          <pc:docMk/>
          <pc:sldMk cId="1226210669" sldId="356"/>
        </pc:sldMkLst>
      </pc:sldChg>
      <pc:sldChg chg="del">
        <pc:chgData name="Yudithia Ardiyani" userId="245c17805d01a989" providerId="LiveId" clId="{88A27B92-831F-43D1-A783-3AD1DF946542}" dt="2023-07-24T06:32:36.422" v="15" actId="47"/>
        <pc:sldMkLst>
          <pc:docMk/>
          <pc:sldMk cId="1226210669" sldId="357"/>
        </pc:sldMkLst>
      </pc:sldChg>
      <pc:sldChg chg="del">
        <pc:chgData name="Yudithia Ardiyani" userId="245c17805d01a989" providerId="LiveId" clId="{88A27B92-831F-43D1-A783-3AD1DF946542}" dt="2023-07-24T06:32:38.332" v="16" actId="47"/>
        <pc:sldMkLst>
          <pc:docMk/>
          <pc:sldMk cId="328787623" sldId="358"/>
        </pc:sldMkLst>
      </pc:sldChg>
      <pc:sldChg chg="del">
        <pc:chgData name="Yudithia Ardiyani" userId="245c17805d01a989" providerId="LiveId" clId="{88A27B92-831F-43D1-A783-3AD1DF946542}" dt="2023-07-24T06:32:39.845" v="17" actId="47"/>
        <pc:sldMkLst>
          <pc:docMk/>
          <pc:sldMk cId="2429409612" sldId="359"/>
        </pc:sldMkLst>
      </pc:sldChg>
      <pc:sldChg chg="del">
        <pc:chgData name="Yudithia Ardiyani" userId="245c17805d01a989" providerId="LiveId" clId="{88A27B92-831F-43D1-A783-3AD1DF946542}" dt="2023-07-24T06:32:41.167" v="18" actId="47"/>
        <pc:sldMkLst>
          <pc:docMk/>
          <pc:sldMk cId="2429409612" sldId="360"/>
        </pc:sldMkLst>
      </pc:sldChg>
      <pc:sldChg chg="del">
        <pc:chgData name="Yudithia Ardiyani" userId="245c17805d01a989" providerId="LiveId" clId="{88A27B92-831F-43D1-A783-3AD1DF946542}" dt="2023-07-24T06:32:42.435" v="19" actId="47"/>
        <pc:sldMkLst>
          <pc:docMk/>
          <pc:sldMk cId="606840952" sldId="361"/>
        </pc:sldMkLst>
      </pc:sldChg>
      <pc:sldChg chg="del">
        <pc:chgData name="Yudithia Ardiyani" userId="245c17805d01a989" providerId="LiveId" clId="{88A27B92-831F-43D1-A783-3AD1DF946542}" dt="2023-07-24T06:32:43.263" v="20" actId="47"/>
        <pc:sldMkLst>
          <pc:docMk/>
          <pc:sldMk cId="3422203642" sldId="362"/>
        </pc:sldMkLst>
      </pc:sldChg>
      <pc:sldChg chg="del">
        <pc:chgData name="Yudithia Ardiyani" userId="245c17805d01a989" providerId="LiveId" clId="{88A27B92-831F-43D1-A783-3AD1DF946542}" dt="2023-07-24T06:32:44.112" v="21" actId="47"/>
        <pc:sldMkLst>
          <pc:docMk/>
          <pc:sldMk cId="1144096814" sldId="363"/>
        </pc:sldMkLst>
      </pc:sldChg>
      <pc:sldChg chg="del">
        <pc:chgData name="Yudithia Ardiyani" userId="245c17805d01a989" providerId="LiveId" clId="{88A27B92-831F-43D1-A783-3AD1DF946542}" dt="2023-07-24T06:32:44.914" v="22" actId="47"/>
        <pc:sldMkLst>
          <pc:docMk/>
          <pc:sldMk cId="3580399755" sldId="364"/>
        </pc:sldMkLst>
      </pc:sldChg>
      <pc:sldChg chg="del">
        <pc:chgData name="Yudithia Ardiyani" userId="245c17805d01a989" providerId="LiveId" clId="{88A27B92-831F-43D1-A783-3AD1DF946542}" dt="2023-07-24T06:32:45.798" v="23" actId="47"/>
        <pc:sldMkLst>
          <pc:docMk/>
          <pc:sldMk cId="3580399755" sldId="365"/>
        </pc:sldMkLst>
      </pc:sldChg>
      <pc:sldChg chg="del">
        <pc:chgData name="Yudithia Ardiyani" userId="245c17805d01a989" providerId="LiveId" clId="{88A27B92-831F-43D1-A783-3AD1DF946542}" dt="2023-07-24T06:32:46.969" v="24" actId="47"/>
        <pc:sldMkLst>
          <pc:docMk/>
          <pc:sldMk cId="3580399755" sldId="366"/>
        </pc:sldMkLst>
      </pc:sldChg>
    </pc:docChg>
  </pc:docChgLst>
  <pc:docChgLst>
    <pc:chgData name="Yudithia Ardiyani" userId="245c17805d01a989" providerId="LiveId" clId="{61776BF5-3170-4EBC-B979-0AE126F71E10}"/>
    <pc:docChg chg="undo custSel modSld">
      <pc:chgData name="Yudithia Ardiyani" userId="245c17805d01a989" providerId="LiveId" clId="{61776BF5-3170-4EBC-B979-0AE126F71E10}" dt="2023-09-15T13:41:58.153" v="116" actId="478"/>
      <pc:docMkLst>
        <pc:docMk/>
      </pc:docMkLst>
      <pc:sldChg chg="delSp modSp mod">
        <pc:chgData name="Yudithia Ardiyani" userId="245c17805d01a989" providerId="LiveId" clId="{61776BF5-3170-4EBC-B979-0AE126F71E10}" dt="2023-09-15T11:52:57.645" v="27" actId="255"/>
        <pc:sldMkLst>
          <pc:docMk/>
          <pc:sldMk cId="4002821068" sldId="257"/>
        </pc:sldMkLst>
        <pc:spChg chg="mod">
          <ac:chgData name="Yudithia Ardiyani" userId="245c17805d01a989" providerId="LiveId" clId="{61776BF5-3170-4EBC-B979-0AE126F71E10}" dt="2023-09-15T11:52:57.645" v="27" actId="255"/>
          <ac:spMkLst>
            <pc:docMk/>
            <pc:sldMk cId="4002821068" sldId="257"/>
            <ac:spMk id="2" creationId="{00000000-0000-0000-0000-000000000000}"/>
          </ac:spMkLst>
        </pc:spChg>
        <pc:spChg chg="del">
          <ac:chgData name="Yudithia Ardiyani" userId="245c17805d01a989" providerId="LiveId" clId="{61776BF5-3170-4EBC-B979-0AE126F71E10}" dt="2023-09-15T11:52:47.949" v="25" actId="478"/>
          <ac:spMkLst>
            <pc:docMk/>
            <pc:sldMk cId="4002821068" sldId="257"/>
            <ac:spMk id="4" creationId="{00000000-0000-0000-0000-000000000000}"/>
          </ac:spMkLst>
        </pc:spChg>
        <pc:spChg chg="mod">
          <ac:chgData name="Yudithia Ardiyani" userId="245c17805d01a989" providerId="LiveId" clId="{61776BF5-3170-4EBC-B979-0AE126F71E10}" dt="2023-09-15T11:52:35.236" v="23" actId="14100"/>
          <ac:spMkLst>
            <pc:docMk/>
            <pc:sldMk cId="4002821068" sldId="257"/>
            <ac:spMk id="9" creationId="{00000000-0000-0000-0000-000000000000}"/>
          </ac:spMkLst>
        </pc:spChg>
        <pc:spChg chg="mod">
          <ac:chgData name="Yudithia Ardiyani" userId="245c17805d01a989" providerId="LiveId" clId="{61776BF5-3170-4EBC-B979-0AE126F71E10}" dt="2023-09-15T11:52:26.673" v="21" actId="20577"/>
          <ac:spMkLst>
            <pc:docMk/>
            <pc:sldMk cId="4002821068" sldId="257"/>
            <ac:spMk id="10" creationId="{00000000-0000-0000-0000-000000000000}"/>
          </ac:spMkLst>
        </pc:spChg>
        <pc:picChg chg="del">
          <ac:chgData name="Yudithia Ardiyani" userId="245c17805d01a989" providerId="LiveId" clId="{61776BF5-3170-4EBC-B979-0AE126F71E10}" dt="2023-09-15T11:52:50.203" v="26" actId="478"/>
          <ac:picMkLst>
            <pc:docMk/>
            <pc:sldMk cId="4002821068" sldId="257"/>
            <ac:picMk id="3" creationId="{00000000-0000-0000-0000-000000000000}"/>
          </ac:picMkLst>
        </pc:picChg>
        <pc:picChg chg="del">
          <ac:chgData name="Yudithia Ardiyani" userId="245c17805d01a989" providerId="LiveId" clId="{61776BF5-3170-4EBC-B979-0AE126F71E10}" dt="2023-09-15T11:52:43.993" v="24" actId="478"/>
          <ac:picMkLst>
            <pc:docMk/>
            <pc:sldMk cId="4002821068" sldId="25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61776BF5-3170-4EBC-B979-0AE126F71E10}" dt="2023-09-15T13:41:58.153" v="116" actId="478"/>
        <pc:sldMkLst>
          <pc:docMk/>
          <pc:sldMk cId="3720960390" sldId="317"/>
        </pc:sldMkLst>
        <pc:spChg chg="del mod">
          <ac:chgData name="Yudithia Ardiyani" userId="245c17805d01a989" providerId="LiveId" clId="{61776BF5-3170-4EBC-B979-0AE126F71E10}" dt="2023-09-15T13:41:56.415" v="114" actId="478"/>
          <ac:spMkLst>
            <pc:docMk/>
            <pc:sldMk cId="3720960390" sldId="317"/>
            <ac:spMk id="2" creationId="{00000000-0000-0000-0000-000000000000}"/>
          </ac:spMkLst>
        </pc:spChg>
        <pc:spChg chg="del">
          <ac:chgData name="Yudithia Ardiyani" userId="245c17805d01a989" providerId="LiveId" clId="{61776BF5-3170-4EBC-B979-0AE126F71E10}" dt="2023-09-15T13:41:54.314" v="112" actId="478"/>
          <ac:spMkLst>
            <pc:docMk/>
            <pc:sldMk cId="3720960390" sldId="317"/>
            <ac:spMk id="4" creationId="{00000000-0000-0000-0000-000000000000}"/>
          </ac:spMkLst>
        </pc:spChg>
        <pc:picChg chg="del mod">
          <ac:chgData name="Yudithia Ardiyani" userId="245c17805d01a989" providerId="LiveId" clId="{61776BF5-3170-4EBC-B979-0AE126F71E10}" dt="2023-09-15T13:41:58.153" v="116" actId="478"/>
          <ac:picMkLst>
            <pc:docMk/>
            <pc:sldMk cId="3720960390" sldId="317"/>
            <ac:picMk id="3" creationId="{00000000-0000-0000-0000-000000000000}"/>
          </ac:picMkLst>
        </pc:picChg>
        <pc:picChg chg="del">
          <ac:chgData name="Yudithia Ardiyani" userId="245c17805d01a989" providerId="LiveId" clId="{61776BF5-3170-4EBC-B979-0AE126F71E10}" dt="2023-09-15T13:41:50.858" v="111" actId="478"/>
          <ac:picMkLst>
            <pc:docMk/>
            <pc:sldMk cId="3720960390" sldId="317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61776BF5-3170-4EBC-B979-0AE126F71E10}" dt="2023-09-15T12:02:51.789" v="110" actId="20577"/>
        <pc:sldMkLst>
          <pc:docMk/>
          <pc:sldMk cId="249831375" sldId="354"/>
        </pc:sldMkLst>
        <pc:spChg chg="del">
          <ac:chgData name="Yudithia Ardiyani" userId="245c17805d01a989" providerId="LiveId" clId="{61776BF5-3170-4EBC-B979-0AE126F71E10}" dt="2023-09-15T11:53:10.740" v="29" actId="478"/>
          <ac:spMkLst>
            <pc:docMk/>
            <pc:sldMk cId="249831375" sldId="354"/>
            <ac:spMk id="2" creationId="{00000000-0000-0000-0000-000000000000}"/>
          </ac:spMkLst>
        </pc:spChg>
        <pc:spChg chg="del">
          <ac:chgData name="Yudithia Ardiyani" userId="245c17805d01a989" providerId="LiveId" clId="{61776BF5-3170-4EBC-B979-0AE126F71E10}" dt="2023-09-15T11:53:09.335" v="28" actId="478"/>
          <ac:spMkLst>
            <pc:docMk/>
            <pc:sldMk cId="249831375" sldId="354"/>
            <ac:spMk id="4" creationId="{00000000-0000-0000-0000-000000000000}"/>
          </ac:spMkLst>
        </pc:spChg>
        <pc:spChg chg="mod">
          <ac:chgData name="Yudithia Ardiyani" userId="245c17805d01a989" providerId="LiveId" clId="{61776BF5-3170-4EBC-B979-0AE126F71E10}" dt="2023-09-15T11:57:28.859" v="65" actId="1076"/>
          <ac:spMkLst>
            <pc:docMk/>
            <pc:sldMk cId="249831375" sldId="354"/>
            <ac:spMk id="5" creationId="{156DE511-D2D2-4CD9-83FA-EF95CFB8EF3F}"/>
          </ac:spMkLst>
        </pc:spChg>
        <pc:spChg chg="mod">
          <ac:chgData name="Yudithia Ardiyani" userId="245c17805d01a989" providerId="LiveId" clId="{61776BF5-3170-4EBC-B979-0AE126F71E10}" dt="2023-09-15T12:01:42.741" v="88" actId="20577"/>
          <ac:spMkLst>
            <pc:docMk/>
            <pc:sldMk cId="249831375" sldId="354"/>
            <ac:spMk id="6" creationId="{4C162C8F-80F6-4122-BB6F-2C22A6235446}"/>
          </ac:spMkLst>
        </pc:spChg>
        <pc:spChg chg="add mod">
          <ac:chgData name="Yudithia Ardiyani" userId="245c17805d01a989" providerId="LiveId" clId="{61776BF5-3170-4EBC-B979-0AE126F71E10}" dt="2023-09-15T12:02:10.236" v="96" actId="20577"/>
          <ac:spMkLst>
            <pc:docMk/>
            <pc:sldMk cId="249831375" sldId="354"/>
            <ac:spMk id="7" creationId="{6FA68582-D98A-43DD-9D77-652558DE4EAA}"/>
          </ac:spMkLst>
        </pc:spChg>
        <pc:spChg chg="mod">
          <ac:chgData name="Yudithia Ardiyani" userId="245c17805d01a989" providerId="LiveId" clId="{61776BF5-3170-4EBC-B979-0AE126F71E10}" dt="2023-09-15T12:01:49.508" v="89" actId="1076"/>
          <ac:spMkLst>
            <pc:docMk/>
            <pc:sldMk cId="249831375" sldId="354"/>
            <ac:spMk id="8" creationId="{075C5982-1B3B-47AF-9769-FA7943445FC0}"/>
          </ac:spMkLst>
        </pc:spChg>
        <pc:spChg chg="add mod">
          <ac:chgData name="Yudithia Ardiyani" userId="245c17805d01a989" providerId="LiveId" clId="{61776BF5-3170-4EBC-B979-0AE126F71E10}" dt="2023-09-15T12:02:51.789" v="110" actId="20577"/>
          <ac:spMkLst>
            <pc:docMk/>
            <pc:sldMk cId="249831375" sldId="354"/>
            <ac:spMk id="10" creationId="{6D19BDC5-AEBB-4CC1-AE87-085874D8CECD}"/>
          </ac:spMkLst>
        </pc:spChg>
        <pc:picChg chg="del mod">
          <ac:chgData name="Yudithia Ardiyani" userId="245c17805d01a989" providerId="LiveId" clId="{61776BF5-3170-4EBC-B979-0AE126F71E10}" dt="2023-09-15T11:53:12.982" v="31" actId="478"/>
          <ac:picMkLst>
            <pc:docMk/>
            <pc:sldMk cId="249831375" sldId="354"/>
            <ac:picMk id="3" creationId="{00000000-0000-0000-0000-000000000000}"/>
          </ac:picMkLst>
        </pc:picChg>
        <pc:picChg chg="del">
          <ac:chgData name="Yudithia Ardiyani" userId="245c17805d01a989" providerId="LiveId" clId="{61776BF5-3170-4EBC-B979-0AE126F71E10}" dt="2023-09-15T11:53:14.523" v="32" actId="478"/>
          <ac:picMkLst>
            <pc:docMk/>
            <pc:sldMk cId="249831375" sldId="354"/>
            <ac:picMk id="5122" creationId="{00000000-0000-0000-0000-000000000000}"/>
          </ac:picMkLst>
        </pc:picChg>
      </pc:sldChg>
    </pc:docChg>
  </pc:docChgLst>
  <pc:docChgLst>
    <pc:chgData name="Yudithia Ardiyani" userId="245c17805d01a989" providerId="LiveId" clId="{5D4A804A-0940-4EF5-B6D4-4D6A5739F3DA}"/>
    <pc:docChg chg="modSld">
      <pc:chgData name="Yudithia Ardiyani" userId="245c17805d01a989" providerId="LiveId" clId="{5D4A804A-0940-4EF5-B6D4-4D6A5739F3DA}" dt="2023-07-06T15:10:42.964" v="16" actId="20577"/>
      <pc:docMkLst>
        <pc:docMk/>
      </pc:docMkLst>
      <pc:sldChg chg="modSp mod">
        <pc:chgData name="Yudithia Ardiyani" userId="245c17805d01a989" providerId="LiveId" clId="{5D4A804A-0940-4EF5-B6D4-4D6A5739F3DA}" dt="2023-07-06T15:10:42.964" v="16" actId="20577"/>
        <pc:sldMkLst>
          <pc:docMk/>
          <pc:sldMk cId="4002821068" sldId="257"/>
        </pc:sldMkLst>
        <pc:spChg chg="mod">
          <ac:chgData name="Yudithia Ardiyani" userId="245c17805d01a989" providerId="LiveId" clId="{5D4A804A-0940-4EF5-B6D4-4D6A5739F3DA}" dt="2023-07-06T15:10:42.964" v="16" actId="20577"/>
          <ac:spMkLst>
            <pc:docMk/>
            <pc:sldMk cId="4002821068" sldId="257"/>
            <ac:spMk id="11" creationId="{80418B65-A856-46B4-9CBB-DC7DDC88040D}"/>
          </ac:spMkLst>
        </pc:spChg>
      </pc:sldChg>
    </pc:docChg>
  </pc:docChgLst>
  <pc:docChgLst>
    <pc:chgData name="Yudithia Ardiyani" userId="245c17805d01a989" providerId="LiveId" clId="{2CFB83FB-7AA5-4B17-8F60-70B4E4BE70A8}"/>
    <pc:docChg chg="undo custSel modSld">
      <pc:chgData name="Yudithia Ardiyani" userId="245c17805d01a989" providerId="LiveId" clId="{2CFB83FB-7AA5-4B17-8F60-70B4E4BE70A8}" dt="2023-10-17T06:41:24.863" v="63" actId="1076"/>
      <pc:docMkLst>
        <pc:docMk/>
      </pc:docMkLst>
      <pc:sldChg chg="modSp mod">
        <pc:chgData name="Yudithia Ardiyani" userId="245c17805d01a989" providerId="LiveId" clId="{2CFB83FB-7AA5-4B17-8F60-70B4E4BE70A8}" dt="2023-10-17T06:41:24.863" v="63" actId="1076"/>
        <pc:sldMkLst>
          <pc:docMk/>
          <pc:sldMk cId="249831375" sldId="354"/>
        </pc:sldMkLst>
        <pc:spChg chg="mod">
          <ac:chgData name="Yudithia Ardiyani" userId="245c17805d01a989" providerId="LiveId" clId="{2CFB83FB-7AA5-4B17-8F60-70B4E4BE70A8}" dt="2023-10-17T06:41:24.863" v="63" actId="1076"/>
          <ac:spMkLst>
            <pc:docMk/>
            <pc:sldMk cId="249831375" sldId="354"/>
            <ac:spMk id="7" creationId="{6FA68582-D98A-43DD-9D77-652558DE4EAA}"/>
          </ac:spMkLst>
        </pc:spChg>
        <pc:spChg chg="mod">
          <ac:chgData name="Yudithia Ardiyani" userId="245c17805d01a989" providerId="LiveId" clId="{2CFB83FB-7AA5-4B17-8F60-70B4E4BE70A8}" dt="2023-10-17T06:41:17.555" v="62" actId="20577"/>
          <ac:spMkLst>
            <pc:docMk/>
            <pc:sldMk cId="249831375" sldId="354"/>
            <ac:spMk id="8" creationId="{075C5982-1B3B-47AF-9769-FA7943445FC0}"/>
          </ac:spMkLst>
        </pc:spChg>
        <pc:spChg chg="mod">
          <ac:chgData name="Yudithia Ardiyani" userId="245c17805d01a989" providerId="LiveId" clId="{2CFB83FB-7AA5-4B17-8F60-70B4E4BE70A8}" dt="2023-10-17T06:40:25.140" v="33" actId="1076"/>
          <ac:spMkLst>
            <pc:docMk/>
            <pc:sldMk cId="249831375" sldId="354"/>
            <ac:spMk id="10" creationId="{6D19BDC5-AEBB-4CC1-AE87-085874D8CECD}"/>
          </ac:spMkLst>
        </pc:spChg>
      </pc:sldChg>
    </pc:docChg>
  </pc:docChgLst>
  <pc:docChgLst>
    <pc:chgData name="Yudithia Ardiyani" userId="245c17805d01a989" providerId="LiveId" clId="{2924BF56-4309-41A6-8195-F6CEF6D0D35D}"/>
    <pc:docChg chg="undo custSel modSld">
      <pc:chgData name="Yudithia Ardiyani" userId="245c17805d01a989" providerId="LiveId" clId="{2924BF56-4309-41A6-8195-F6CEF6D0D35D}" dt="2023-08-05T10:45:22.894" v="118" actId="20577"/>
      <pc:docMkLst>
        <pc:docMk/>
      </pc:docMkLst>
      <pc:sldChg chg="addSp delSp modSp mod">
        <pc:chgData name="Yudithia Ardiyani" userId="245c17805d01a989" providerId="LiveId" clId="{2924BF56-4309-41A6-8195-F6CEF6D0D35D}" dt="2023-08-05T10:45:22.894" v="118" actId="20577"/>
        <pc:sldMkLst>
          <pc:docMk/>
          <pc:sldMk cId="249831375" sldId="354"/>
        </pc:sldMkLst>
        <pc:spChg chg="mod">
          <ac:chgData name="Yudithia Ardiyani" userId="245c17805d01a989" providerId="LiveId" clId="{2924BF56-4309-41A6-8195-F6CEF6D0D35D}" dt="2023-08-05T10:42:22.825" v="88" actId="20578"/>
          <ac:spMkLst>
            <pc:docMk/>
            <pc:sldMk cId="249831375" sldId="354"/>
            <ac:spMk id="5" creationId="{156DE511-D2D2-4CD9-83FA-EF95CFB8EF3F}"/>
          </ac:spMkLst>
        </pc:spChg>
        <pc:spChg chg="add mod">
          <ac:chgData name="Yudithia Ardiyani" userId="245c17805d01a989" providerId="LiveId" clId="{2924BF56-4309-41A6-8195-F6CEF6D0D35D}" dt="2023-08-05T10:45:22.894" v="118" actId="20577"/>
          <ac:spMkLst>
            <pc:docMk/>
            <pc:sldMk cId="249831375" sldId="354"/>
            <ac:spMk id="6" creationId="{4C162C8F-80F6-4122-BB6F-2C22A6235446}"/>
          </ac:spMkLst>
        </pc:spChg>
        <pc:spChg chg="add del mod">
          <ac:chgData name="Yudithia Ardiyani" userId="245c17805d01a989" providerId="LiveId" clId="{2924BF56-4309-41A6-8195-F6CEF6D0D35D}" dt="2023-07-31T08:13:24.220" v="9"/>
          <ac:spMkLst>
            <pc:docMk/>
            <pc:sldMk cId="249831375" sldId="354"/>
            <ac:spMk id="6" creationId="{5FB814BB-91CC-4A19-B865-76FF0D0068E5}"/>
          </ac:spMkLst>
        </pc:spChg>
        <pc:spChg chg="add del mod">
          <ac:chgData name="Yudithia Ardiyani" userId="245c17805d01a989" providerId="LiveId" clId="{2924BF56-4309-41A6-8195-F6CEF6D0D35D}" dt="2023-08-05T10:40:40.007" v="70" actId="478"/>
          <ac:spMkLst>
            <pc:docMk/>
            <pc:sldMk cId="249831375" sldId="354"/>
            <ac:spMk id="7" creationId="{53F61CDC-9CB6-4030-803B-295F70DE19FC}"/>
          </ac:spMkLst>
        </pc:spChg>
        <pc:spChg chg="add mod">
          <ac:chgData name="Yudithia Ardiyani" userId="245c17805d01a989" providerId="LiveId" clId="{2924BF56-4309-41A6-8195-F6CEF6D0D35D}" dt="2023-08-05T10:44:14.685" v="114" actId="20577"/>
          <ac:spMkLst>
            <pc:docMk/>
            <pc:sldMk cId="249831375" sldId="354"/>
            <ac:spMk id="8" creationId="{075C5982-1B3B-47AF-9769-FA7943445FC0}"/>
          </ac:spMkLst>
        </pc:spChg>
        <pc:spChg chg="del">
          <ac:chgData name="Yudithia Ardiyani" userId="245c17805d01a989" providerId="LiveId" clId="{2924BF56-4309-41A6-8195-F6CEF6D0D35D}" dt="2023-07-31T08:12:42.144" v="0" actId="478"/>
          <ac:spMkLst>
            <pc:docMk/>
            <pc:sldMk cId="249831375" sldId="354"/>
            <ac:spMk id="8" creationId="{6F98982F-FCF3-4526-8742-C5E5FCA7880D}"/>
          </ac:spMkLst>
        </pc:spChg>
        <pc:spChg chg="del">
          <ac:chgData name="Yudithia Ardiyani" userId="245c17805d01a989" providerId="LiveId" clId="{2924BF56-4309-41A6-8195-F6CEF6D0D35D}" dt="2023-07-31T08:12:44.592" v="1" actId="478"/>
          <ac:spMkLst>
            <pc:docMk/>
            <pc:sldMk cId="249831375" sldId="354"/>
            <ac:spMk id="10" creationId="{990DCCDC-B3E1-4C5D-B2AC-53445D49C0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550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67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87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87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12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1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8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17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6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71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018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3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36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 4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Kalkulus</a:t>
            </a:r>
            <a:r>
              <a:rPr lang="en-US" sz="3600" b="1" dirty="0"/>
              <a:t>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724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M.T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34711" y="353948"/>
            <a:ext cx="6361113" cy="584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FAKULTAS TEKNIK UPI YAI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Kuis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Kalkulus</a:t>
            </a:r>
            <a:r>
              <a:rPr lang="en-US" sz="3200" b="1" dirty="0">
                <a:cs typeface="Andalus" pitchFamily="18" charset="-78"/>
              </a:rPr>
              <a:t> I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F8AE01-8A28-4D9E-ABA5-EA3C27AAE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0" y="0"/>
            <a:ext cx="9123218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162C8F-80F6-4122-BB6F-2C22A6235446}"/>
                  </a:ext>
                </a:extLst>
              </p:cNvPr>
              <p:cNvSpPr txBox="1"/>
              <p:nvPr/>
            </p:nvSpPr>
            <p:spPr>
              <a:xfrm>
                <a:off x="228600" y="381000"/>
                <a:ext cx="40269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>
                    <a:solidFill>
                      <a:schemeClr val="bg1"/>
                    </a:solidFill>
                  </a:rPr>
                  <a:t>1.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−7     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162C8F-80F6-4122-BB6F-2C22A6235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81000"/>
                <a:ext cx="4026936" cy="461665"/>
              </a:xfrm>
              <a:prstGeom prst="rect">
                <a:avLst/>
              </a:prstGeom>
              <a:blipFill>
                <a:blip r:embed="rId2"/>
                <a:stretch>
                  <a:fillRect l="-2424" t="-10667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5C5982-1B3B-47AF-9769-FA7943445FC0}"/>
                  </a:ext>
                </a:extLst>
              </p:cNvPr>
              <p:cNvSpPr txBox="1"/>
              <p:nvPr/>
            </p:nvSpPr>
            <p:spPr>
              <a:xfrm>
                <a:off x="533400" y="842665"/>
                <a:ext cx="1341714" cy="3231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𝜊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𝜊</m:t>
                    </m:r>
                    <m:r>
                      <a:rPr lang="en-US" sz="2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eriod"/>
                </a:pPr>
                <a:r>
                  <a:rPr lang="en-US" sz="24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f + g (x)</a:t>
                </a:r>
              </a:p>
              <a:p>
                <a:pPr marL="342900" indent="-342900">
                  <a:buAutoNum type="alphaLcPeriod"/>
                </a:pPr>
                <a:r>
                  <a:rPr lang="en-US" sz="24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f – g (x)</a:t>
                </a:r>
              </a:p>
              <a:p>
                <a:pPr marL="342900" indent="-342900">
                  <a:buAutoNum type="alphaLcPeriod"/>
                </a:pPr>
                <a:r>
                  <a:rPr lang="en-US" sz="24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f . g (x)</a:t>
                </a:r>
              </a:p>
              <a:p>
                <a:pPr marL="342900" indent="-342900">
                  <a:buAutoNum type="alphaLcPeriod"/>
                </a:pPr>
                <a:r>
                  <a:rPr lang="en-US" sz="240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f/g (x)</a:t>
                </a:r>
              </a:p>
              <a:p>
                <a:pPr marL="342900" indent="-342900">
                  <a:buAutoNum type="alphaLcPeriod"/>
                </a:pPr>
                <a:endParaRPr lang="en-US" sz="240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eriod"/>
                </a:pPr>
                <a:endParaRPr lang="en-US" sz="2400" b="0" dirty="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5C5982-1B3B-47AF-9769-FA7943445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842665"/>
                <a:ext cx="1341714" cy="3231654"/>
              </a:xfrm>
              <a:prstGeom prst="rect">
                <a:avLst/>
              </a:prstGeom>
              <a:blipFill>
                <a:blip r:embed="rId3"/>
                <a:stretch>
                  <a:fillRect l="-13636" t="-2830" r="-1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A68582-D98A-43DD-9D77-652558DE4EAA}"/>
                  </a:ext>
                </a:extLst>
              </p:cNvPr>
              <p:cNvSpPr txBox="1"/>
              <p:nvPr/>
            </p:nvSpPr>
            <p:spPr>
              <a:xfrm>
                <a:off x="117876" y="3122772"/>
                <a:ext cx="5181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2.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Tentukan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Pertaksamaan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chemeClr val="bg1"/>
                    </a:solidFill>
                    <a:latin typeface="Georgia"/>
                  </a:rPr>
                  <a:t> ≥ x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A68582-D98A-43DD-9D77-652558DE4E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76" y="3122772"/>
                <a:ext cx="5181600" cy="461665"/>
              </a:xfrm>
              <a:prstGeom prst="rect">
                <a:avLst/>
              </a:prstGeom>
              <a:blipFill>
                <a:blip r:embed="rId4"/>
                <a:stretch>
                  <a:fillRect l="-176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BDC5-AEBB-4CC1-AE87-085874D8CECD}"/>
                  </a:ext>
                </a:extLst>
              </p:cNvPr>
              <p:cNvSpPr txBox="1"/>
              <p:nvPr/>
            </p:nvSpPr>
            <p:spPr>
              <a:xfrm>
                <a:off x="117876" y="3735228"/>
                <a:ext cx="8275319" cy="1047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3.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Tentukan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daerah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asal</a:t>
                </a:r>
                <a:r>
                  <a:rPr lang="en-US" sz="2400" dirty="0">
                    <a:solidFill>
                      <a:schemeClr val="bg1"/>
                    </a:solidFill>
                  </a:rPr>
                  <a:t> dan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daerah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nilai</a:t>
                </a:r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bg1"/>
                    </a:solidFill>
                  </a:rPr>
                  <a:t>fungsi</a:t>
                </a:r>
                <a:r>
                  <a:rPr lang="en-US" sz="2400" dirty="0">
                    <a:solidFill>
                      <a:schemeClr val="bg1"/>
                    </a:solidFill>
                  </a:rPr>
                  <a:t> f(x) = √ 1 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br>
                  <a:rPr lang="en-US" sz="2400" dirty="0">
                    <a:solidFill>
                      <a:schemeClr val="bg1"/>
                    </a:solidFill>
                  </a:rPr>
                </a:b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BDC5-AEBB-4CC1-AE87-085874D8C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76" y="3735228"/>
                <a:ext cx="8275319" cy="1047274"/>
              </a:xfrm>
              <a:prstGeom prst="rect">
                <a:avLst/>
              </a:prstGeom>
              <a:blipFill>
                <a:blip r:embed="rId5"/>
                <a:stretch>
                  <a:fillRect l="-1105" t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724</TotalTime>
  <Words>94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Andalus</vt:lpstr>
      <vt:lpstr>Arial</vt:lpstr>
      <vt:lpstr>Calibri</vt:lpstr>
      <vt:lpstr>Cambria Math</vt:lpstr>
      <vt:lpstr>Georgia</vt:lpstr>
      <vt:lpstr>Gill Sans MT</vt:lpstr>
      <vt:lpstr>Gallery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59</cp:revision>
  <dcterms:created xsi:type="dcterms:W3CDTF">2021-08-20T15:03:30Z</dcterms:created>
  <dcterms:modified xsi:type="dcterms:W3CDTF">2026-10-14T01:06:39Z</dcterms:modified>
</cp:coreProperties>
</file>